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B804A6-624F-CC02-F8BA-B104E3623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66AC33F-1411-2F31-5846-3A6E052EE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33A0524-285D-8907-A98E-B693C412B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84A1-43F4-4CE4-8E5B-EDD8D7C35FD9}" type="datetimeFigureOut">
              <a:rPr lang="de-DE" smtClean="0"/>
              <a:t>11.06.2026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0D4A7FC-1F7C-2AD8-6C17-30A9D96E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46F4032-75F3-2DB5-C3AE-F00062D2B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18D5-3AA0-49C9-9283-046760DF0E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8668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4963CF-4054-B5B6-DE98-FB437BE11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8969800-1462-68FC-5444-04C7AB88E7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9D85D6-B971-F3EC-B5F9-67F3561B2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84A1-43F4-4CE4-8E5B-EDD8D7C35FD9}" type="datetimeFigureOut">
              <a:rPr lang="de-DE" smtClean="0"/>
              <a:t>11.06.2026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B7979A9-274F-CFDD-DE42-F62680215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7E44ED-0C0E-B39B-3889-F8AC8F91F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18D5-3AA0-49C9-9283-046760DF0E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798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62A1761-7F59-97C1-58A3-C0538D54E7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2555AD-8A67-68BF-2D91-48C453F1A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5B15FE-8634-F492-8FEF-05E6227A4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84A1-43F4-4CE4-8E5B-EDD8D7C35FD9}" type="datetimeFigureOut">
              <a:rPr lang="de-DE" smtClean="0"/>
              <a:t>11.06.2026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009D5F-F3AD-C5FF-BB5E-851BB01DA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F06BA1-052B-F5AD-B6DF-7D6FD5CAC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18D5-3AA0-49C9-9283-046760DF0E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1255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3DBFA4-BAA2-A6F9-F31D-6D8E8EE5D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5DC89C-FFC0-5C57-5500-01121E2CE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F3198AE-92C4-87B8-953F-79C46EA36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84A1-43F4-4CE4-8E5B-EDD8D7C35FD9}" type="datetimeFigureOut">
              <a:rPr lang="de-DE" smtClean="0"/>
              <a:t>11.06.2026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7BD7AEC-8E41-3C25-7CCA-E4EB75289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C226BB-3455-F8A8-6CE5-84B8AD77D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18D5-3AA0-49C9-9283-046760DF0E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8526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8DA958-E802-F3E0-E3A6-4955525CA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059106F-6CD9-F32C-7478-44C365AE3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7A0A310-2E93-F25F-6440-8C6FE69C8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84A1-43F4-4CE4-8E5B-EDD8D7C35FD9}" type="datetimeFigureOut">
              <a:rPr lang="de-DE" smtClean="0"/>
              <a:t>11.06.2026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4C374D-A35C-8CDD-6848-961A18A2F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2E6F25-920E-6995-06BC-B606FC469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18D5-3AA0-49C9-9283-046760DF0E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022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941B71-E27E-0460-BF85-CA75B4AC8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DA1085-BA32-18E9-74B3-0A0FE6884F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457ACAE-94AB-91CB-C292-1BE9818EC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19EA08A-20F7-6067-CBBD-41D85B308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84A1-43F4-4CE4-8E5B-EDD8D7C35FD9}" type="datetimeFigureOut">
              <a:rPr lang="de-DE" smtClean="0"/>
              <a:t>11.06.2026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9F72195-C436-A0BC-2928-DB3E5A7FB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B18D6A1-A17C-3451-87A7-69F13AB7C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18D5-3AA0-49C9-9283-046760DF0E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4924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D4CBDA-B81E-30CC-76FA-F30E7CEEB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D30A6A8-7111-4280-E4A1-87A6941BF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FB35114-0811-849A-F4DC-C0298E1B6C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44803CE-8BF6-D14A-F70F-1D0F0D6843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EF065DA-FECE-9EE0-2753-76BE6B4240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74457AF-51D8-409F-E0DC-7AEA2256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84A1-43F4-4CE4-8E5B-EDD8D7C35FD9}" type="datetimeFigureOut">
              <a:rPr lang="de-DE" smtClean="0"/>
              <a:t>11.06.2026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FE4BBFD-9272-C8E2-894C-33AECA225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4EC8C54-B25E-E12D-2286-FE54D2F6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18D5-3AA0-49C9-9283-046760DF0E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044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117438-ADC0-E906-4E50-E070A5393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B6584E9-2FCD-7277-6D30-2D664FF47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84A1-43F4-4CE4-8E5B-EDD8D7C35FD9}" type="datetimeFigureOut">
              <a:rPr lang="de-DE" smtClean="0"/>
              <a:t>11.06.2026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DA7F4AB-0BF1-0E63-FEDE-7D54BC4FA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EB2E936-9857-88CB-2711-24AF320D6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18D5-3AA0-49C9-9283-046760DF0E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2231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46654C1-4B8C-F349-1C5A-068F2C20B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84A1-43F4-4CE4-8E5B-EDD8D7C35FD9}" type="datetimeFigureOut">
              <a:rPr lang="de-DE" smtClean="0"/>
              <a:t>11.06.2026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EB18448-51B6-32C8-9CC8-82FDDA9F6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5A75064-DFC2-9E52-9C66-571096BAA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18D5-3AA0-49C9-9283-046760DF0E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6577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77EE42-0B30-229D-27ED-39B247CB4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F99D34-E123-F835-2AB4-49242529C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29BB0E0-EBE9-68D6-800B-595EC6816E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44EE5CF-6073-0F15-67A1-150352BF2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84A1-43F4-4CE4-8E5B-EDD8D7C35FD9}" type="datetimeFigureOut">
              <a:rPr lang="de-DE" smtClean="0"/>
              <a:t>11.06.2026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8F297BD-D842-E7D1-83B5-FAC883838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5D68BB9-E745-1F3D-8574-87577B80E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18D5-3AA0-49C9-9283-046760DF0E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5232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E0C5C4-5256-984A-5F55-15BBCFD0A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22B0801-BE1D-DDF2-B41A-1C687501B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7F1B8BC-A70D-67A7-BCFF-5663F9F650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04F7103-1B3D-3623-19B6-ED260EA6F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84A1-43F4-4CE4-8E5B-EDD8D7C35FD9}" type="datetimeFigureOut">
              <a:rPr lang="de-DE" smtClean="0"/>
              <a:t>11.06.2026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4033075-EBB5-4357-6A30-AF65B3181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A6F754D-9513-1660-ABDC-1B7A5FCDA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18D5-3AA0-49C9-9283-046760DF0E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5029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FC028B6-69E2-8A0C-A2BB-6DB4B5386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B12325A-4B51-7DED-B01A-B25ABE2DA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B11087-147F-0A05-4930-BFF3B57EBC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8E84A1-43F4-4CE4-8E5B-EDD8D7C35FD9}" type="datetimeFigureOut">
              <a:rPr lang="de-DE" smtClean="0"/>
              <a:t>11.06.2026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84D3EC0-DB72-74B7-C053-977C94E0AE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5394DAC-303D-18BB-138D-428C9CB32B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1318D5-3AA0-49C9-9283-046760DF0E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5917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hyperlink" Target="https://sv.wikipedia.org/wiki/%C3%96resundsf%C3%B6rbindelsen" TargetMode="External"/><Relationship Id="rId7" Type="http://schemas.openxmlformats.org/officeDocument/2006/relationships/hyperlink" Target="https://www.youtube.com/watch?v=U5bzGNqFpYg" TargetMode="External"/><Relationship Id="rId2" Type="http://schemas.openxmlformats.org/officeDocument/2006/relationships/hyperlink" Target="http://www.bernd-nebel.de/bruecken/index.html?/bruecken/3_bedeutend/oeresund/oeresund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etflix.com/de/title/70254188" TargetMode="External"/><Relationship Id="rId5" Type="http://schemas.openxmlformats.org/officeDocument/2006/relationships/hyperlink" Target="https://www.oresundsbron.com/sv" TargetMode="External"/><Relationship Id="rId4" Type="http://schemas.openxmlformats.org/officeDocument/2006/relationships/hyperlink" Target="http://sv.wikipedia.org/wiki/Bron_(TVserie)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F0106C-ED20-BBF2-2837-8B1AC5C0D8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03849"/>
            <a:ext cx="9144000" cy="1630393"/>
          </a:xfrm>
        </p:spPr>
        <p:txBody>
          <a:bodyPr>
            <a:normAutofit fontScale="90000"/>
          </a:bodyPr>
          <a:lstStyle/>
          <a:p>
            <a:r>
              <a:rPr lang="de-DE" sz="3200" kern="5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Øresundsbron</a:t>
            </a:r>
            <a:r>
              <a:rPr lang="de-DE" sz="3200" kern="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 – </a:t>
            </a:r>
            <a:r>
              <a:rPr lang="de-DE" sz="3200" kern="5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Øresundsbroen</a:t>
            </a:r>
            <a:r>
              <a:rPr lang="de-DE" sz="3200" kern="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 – </a:t>
            </a:r>
            <a:r>
              <a:rPr lang="de-DE" sz="3200" kern="5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Öresundsbron</a:t>
            </a:r>
            <a:br>
              <a:rPr lang="de-DE" sz="1800" kern="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r>
              <a:rPr lang="de-DE" sz="2400" kern="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en </a:t>
            </a:r>
            <a:r>
              <a:rPr lang="de-DE" sz="2400" kern="5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förbindelse</a:t>
            </a:r>
            <a:r>
              <a:rPr lang="de-DE" sz="2400" kern="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 </a:t>
            </a:r>
            <a:r>
              <a:rPr lang="de-DE" sz="2400" kern="5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mellan</a:t>
            </a:r>
            <a:r>
              <a:rPr lang="de-DE" sz="2400" kern="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 Danmark och </a:t>
            </a:r>
            <a:r>
              <a:rPr lang="de-DE" sz="2400" kern="5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Sverige</a:t>
            </a:r>
            <a:br>
              <a:rPr lang="de-DE" sz="18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</a:b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DAC0AE-CC76-91F8-6742-1F2257DCB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58596"/>
            <a:ext cx="9144000" cy="1276709"/>
          </a:xfrm>
        </p:spPr>
        <p:txBody>
          <a:bodyPr>
            <a:normAutofit/>
          </a:bodyPr>
          <a:lstStyle/>
          <a:p>
            <a:r>
              <a:rPr lang="de-DE" dirty="0" err="1"/>
              <a:t>referat</a:t>
            </a:r>
            <a:r>
              <a:rPr lang="de-DE" dirty="0"/>
              <a:t> </a:t>
            </a:r>
            <a:r>
              <a:rPr lang="de-DE" dirty="0" err="1"/>
              <a:t>av</a:t>
            </a:r>
            <a:endParaRPr lang="de-DE" dirty="0"/>
          </a:p>
          <a:p>
            <a:r>
              <a:rPr lang="de-DE" dirty="0"/>
              <a:t>Markus Latka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07ECD74-34EB-A98E-F185-DB5FF7325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699404"/>
            <a:ext cx="10287000" cy="324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106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C4D3F3-1630-4B5F-9A2D-68B378CEA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err="1"/>
              <a:t>Internetkällor</a:t>
            </a:r>
            <a:endParaRPr lang="de-DE" sz="36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F9379D-8DD3-1D9D-7B58-466874364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9238"/>
            <a:ext cx="10515600" cy="1518249"/>
          </a:xfrm>
        </p:spPr>
        <p:txBody>
          <a:bodyPr>
            <a:normAutofit fontScale="92500" lnSpcReduction="10000"/>
          </a:bodyPr>
          <a:lstStyle/>
          <a:p>
            <a:r>
              <a:rPr lang="de-DE" sz="1800" dirty="0">
                <a:hlinkClick r:id="rId2"/>
              </a:rPr>
              <a:t>http://www.bernd-nebel.de/bruecken/index.html?/bruecken/3_bedeutend/oeresund/oeresund.html</a:t>
            </a:r>
            <a:r>
              <a:rPr lang="de-DE" sz="1800" dirty="0"/>
              <a:t> </a:t>
            </a:r>
          </a:p>
          <a:p>
            <a:r>
              <a:rPr lang="de-DE" sz="1800" dirty="0">
                <a:hlinkClick r:id="rId3"/>
              </a:rPr>
              <a:t>https://sv.wikipedia.org/wiki/%C3%96resundsf%C3%B6rbindelsen</a:t>
            </a:r>
            <a:r>
              <a:rPr lang="de-DE" sz="1800" dirty="0"/>
              <a:t> </a:t>
            </a:r>
          </a:p>
          <a:p>
            <a:r>
              <a:rPr lang="de-DE" sz="1800" dirty="0">
                <a:hlinkClick r:id="rId4"/>
              </a:rPr>
              <a:t>http://sv.wikipedia.org/wiki/Bron_(TVserie)</a:t>
            </a:r>
            <a:r>
              <a:rPr lang="de-DE" sz="1800" dirty="0"/>
              <a:t> </a:t>
            </a:r>
          </a:p>
          <a:p>
            <a:r>
              <a:rPr lang="de-DE" sz="1800" dirty="0">
                <a:hlinkClick r:id="rId5"/>
              </a:rPr>
              <a:t>https://www.oresundsbron.com/sv</a:t>
            </a:r>
            <a:r>
              <a:rPr lang="de-DE" sz="1800" dirty="0"/>
              <a:t> (</a:t>
            </a:r>
            <a:r>
              <a:rPr lang="de-DE" sz="1800" dirty="0">
                <a:hlinkClick r:id="rId6"/>
              </a:rPr>
              <a:t>https://www.netflix.com/de/title/70254188</a:t>
            </a:r>
            <a:r>
              <a:rPr lang="de-DE" sz="1800" dirty="0"/>
              <a:t>) </a:t>
            </a:r>
            <a:r>
              <a:rPr lang="de-DE" sz="1800" dirty="0">
                <a:hlinkClick r:id="rId7"/>
              </a:rPr>
              <a:t>https://www.youtube.com/watch?v=U5bzGNqFpYg</a:t>
            </a:r>
            <a:r>
              <a:rPr lang="de-DE" sz="1800" dirty="0"/>
              <a:t> (</a:t>
            </a:r>
            <a:r>
              <a:rPr lang="de-DE" sz="1800" dirty="0" err="1"/>
              <a:t>säsong</a:t>
            </a:r>
            <a:r>
              <a:rPr lang="de-DE" sz="1800" dirty="0"/>
              <a:t> 1 </a:t>
            </a:r>
            <a:r>
              <a:rPr lang="de-DE" sz="1800" dirty="0" err="1"/>
              <a:t>trailer</a:t>
            </a:r>
            <a:r>
              <a:rPr lang="de-DE" sz="1800" dirty="0"/>
              <a:t>)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AA1B089-8196-05B7-5E0D-7BFE66FDD8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837" y="3051158"/>
            <a:ext cx="5788326" cy="333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77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857B32-DE49-EEAA-7A07-1AF24DFDC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err="1"/>
              <a:t>Utgångsläget</a:t>
            </a:r>
            <a:endParaRPr lang="de-DE" sz="36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6D933C-EED0-7952-4C13-8B40DC471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Att</a:t>
            </a:r>
            <a:r>
              <a:rPr lang="de-DE" dirty="0"/>
              <a:t> </a:t>
            </a:r>
            <a:r>
              <a:rPr lang="de-DE" dirty="0" err="1"/>
              <a:t>komma</a:t>
            </a:r>
            <a:r>
              <a:rPr lang="de-DE" dirty="0"/>
              <a:t> </a:t>
            </a:r>
            <a:r>
              <a:rPr lang="de-DE" dirty="0" err="1"/>
              <a:t>till</a:t>
            </a:r>
            <a:r>
              <a:rPr lang="de-DE" dirty="0"/>
              <a:t> </a:t>
            </a:r>
            <a:r>
              <a:rPr lang="de-DE" dirty="0" err="1"/>
              <a:t>Sverige</a:t>
            </a:r>
            <a:r>
              <a:rPr lang="de-DE" dirty="0"/>
              <a:t> </a:t>
            </a:r>
            <a:r>
              <a:rPr lang="de-DE" dirty="0" err="1"/>
              <a:t>med</a:t>
            </a:r>
            <a:r>
              <a:rPr lang="de-DE" dirty="0"/>
              <a:t> </a:t>
            </a:r>
            <a:r>
              <a:rPr lang="de-DE" dirty="0" err="1"/>
              <a:t>färjor</a:t>
            </a:r>
            <a:r>
              <a:rPr lang="de-DE" dirty="0"/>
              <a:t>, </a:t>
            </a:r>
            <a:r>
              <a:rPr lang="de-DE" dirty="0" err="1"/>
              <a:t>flygplaner</a:t>
            </a:r>
            <a:r>
              <a:rPr lang="de-DE" dirty="0"/>
              <a:t> – </a:t>
            </a:r>
            <a:r>
              <a:rPr lang="de-DE" dirty="0" err="1"/>
              <a:t>eller</a:t>
            </a:r>
            <a:r>
              <a:rPr lang="de-DE" dirty="0"/>
              <a:t> via </a:t>
            </a:r>
            <a:r>
              <a:rPr lang="de-DE" dirty="0" err="1"/>
              <a:t>Finland</a:t>
            </a:r>
            <a:endParaRPr lang="de-DE" dirty="0"/>
          </a:p>
          <a:p>
            <a:r>
              <a:rPr lang="sv-SE" dirty="0"/>
              <a:t>Öresundet är 118 km långt och inte mer än 50 m djupt</a:t>
            </a:r>
          </a:p>
          <a:p>
            <a:r>
              <a:rPr lang="sv-SE" dirty="0"/>
              <a:t>Den smalaste ställen med bara 4 km finns det mellan Helsingör (Danmark) och Helsingborg (Sverige) – </a:t>
            </a:r>
            <a:r>
              <a:rPr lang="sv-SE"/>
              <a:t>cirka 50 </a:t>
            </a:r>
            <a:r>
              <a:rPr lang="sv-SE" dirty="0"/>
              <a:t>km norrut Öresundsbron</a:t>
            </a:r>
          </a:p>
          <a:p>
            <a:r>
              <a:rPr lang="sv-SE" dirty="0"/>
              <a:t>Mellan Köpenhamn och Malmö är distansen 25 km</a:t>
            </a:r>
          </a:p>
          <a:p>
            <a:r>
              <a:rPr lang="sv-SE" dirty="0"/>
              <a:t>Cirka 3,5 million invånare lever i Köpenhamn, Malmö och områden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1374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7BE29F-5651-FCC5-F314-BF60DF043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err="1"/>
              <a:t>Planering</a:t>
            </a:r>
            <a:endParaRPr lang="de-DE" sz="36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55716C-E093-5725-B417-17E2544E2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1991 danskt-svenkst statsavtal för att bygga en fast förbindelse för trafiken mellan Köpenhamn och Malmö</a:t>
            </a:r>
          </a:p>
          <a:p>
            <a:r>
              <a:rPr lang="sv-SE" dirty="0"/>
              <a:t>1995 arkitekturbyrån Ove Arup &amp; partners vann en internationell tävling om hur förbindelsen skulle utföras</a:t>
            </a:r>
          </a:p>
          <a:p>
            <a:r>
              <a:rPr lang="sv-SE" dirty="0"/>
              <a:t>Idén, som vann tävlingen, var en kombination av tunnel och bro för både biltrafik och tågtrafik</a:t>
            </a:r>
          </a:p>
          <a:p>
            <a:r>
              <a:rPr lang="sv-SE" dirty="0"/>
              <a:t>Tunnel byggdes eftersom en bro kunde utgöra en risk för flygtrafiken (Kastrups flygplats ligger ganska nära)</a:t>
            </a:r>
          </a:p>
          <a:p>
            <a:r>
              <a:rPr lang="sv-SE" dirty="0"/>
              <a:t>Tunneln dyker upp mitt i sundet på en konstgjord ö som heter Peberholm (på svenska Pepparholm)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6924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4D9518-A063-90DC-3C75-E2B9849FA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err="1"/>
              <a:t>Planering</a:t>
            </a:r>
            <a:endParaRPr lang="de-DE" sz="3600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DE992CB-1874-9B84-1EA2-1CC0F0E6BD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488" y="1601339"/>
            <a:ext cx="6835023" cy="4351338"/>
          </a:xfrm>
        </p:spPr>
      </p:pic>
    </p:spTree>
    <p:extLst>
      <p:ext uri="{BB962C8B-B14F-4D97-AF65-F5344CB8AC3E}">
        <p14:creationId xmlns:p14="http://schemas.microsoft.com/office/powerpoint/2010/main" val="3865244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3FC635-AE55-2BB8-BA5C-C9CAE6714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err="1"/>
              <a:t>Utförande</a:t>
            </a:r>
            <a:endParaRPr lang="de-DE" sz="36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454757-55D0-B725-88DC-3E8239A32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4513"/>
            <a:ext cx="10515600" cy="4572450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Öresundsförbindelsen byggdes från 1995 till 2000 av tre företag: Skanska (Sverige), MT HÖJGAARD (Danmark) och HOCHTIEF (Tyskland) och är 15,9 km lång</a:t>
            </a:r>
          </a:p>
          <a:p>
            <a:r>
              <a:rPr lang="sv-SE" dirty="0"/>
              <a:t>Öresundsbron består av tre delar och är totalt 7.845 m lång:</a:t>
            </a:r>
            <a:br>
              <a:rPr lang="sv-SE" dirty="0"/>
            </a:br>
            <a:r>
              <a:rPr lang="sv-SE" dirty="0"/>
              <a:t>a) en 1.092 m lång snedkabelbro (högbron)</a:t>
            </a:r>
            <a:br>
              <a:rPr lang="sv-SE" dirty="0"/>
            </a:br>
            <a:r>
              <a:rPr lang="sv-SE" dirty="0"/>
              <a:t>b) i öster är högbron ansluten till Lernacken, söder om Malmö, genom en 3.739 m lång tillfartsbro</a:t>
            </a:r>
            <a:br>
              <a:rPr lang="sv-SE" dirty="0"/>
            </a:br>
            <a:r>
              <a:rPr lang="sv-SE" dirty="0"/>
              <a:t>c) i väster är högbron ansluten till Pepparholm genom en 3.014 m lång tillfartsbro</a:t>
            </a:r>
          </a:p>
          <a:p>
            <a:r>
              <a:rPr lang="sv-SE"/>
              <a:t>Konstgjorda </a:t>
            </a:r>
            <a:r>
              <a:rPr lang="sv-SE" dirty="0"/>
              <a:t>ön Pepparholm (cirka 4 km lång) som övergång från bron till sänktunneln av uppmuddrat material från botten av Öresundet</a:t>
            </a:r>
          </a:p>
          <a:p>
            <a:r>
              <a:rPr lang="sv-SE" dirty="0"/>
              <a:t>Tunneln har en längd av 4,05 km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2244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AC2600-4013-B828-458F-9F09DCDE0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err="1"/>
              <a:t>Utförande</a:t>
            </a:r>
            <a:endParaRPr lang="de-DE" sz="3600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2B11B038-C10A-CA6B-3B5C-88328F4313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808" y="1587171"/>
            <a:ext cx="6462383" cy="4351338"/>
          </a:xfrm>
        </p:spPr>
      </p:pic>
    </p:spTree>
    <p:extLst>
      <p:ext uri="{BB962C8B-B14F-4D97-AF65-F5344CB8AC3E}">
        <p14:creationId xmlns:p14="http://schemas.microsoft.com/office/powerpoint/2010/main" val="1157774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6D3DCF-55B2-A1B8-A002-9C37A69B6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err="1"/>
              <a:t>Utförande</a:t>
            </a:r>
            <a:endParaRPr lang="de-DE" sz="36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2C8078-C1F5-F012-85ED-29690AB8A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 lnSpcReduction="20000"/>
          </a:bodyPr>
          <a:lstStyle/>
          <a:p>
            <a:r>
              <a:rPr lang="sv-SE" dirty="0"/>
              <a:t>Bron består av två plan med motorvägen med fyra körfält på det övre planet och dubbelspåriga järnvägen på det undre</a:t>
            </a:r>
          </a:p>
          <a:p>
            <a:r>
              <a:rPr lang="sv-SE" dirty="0"/>
              <a:t>På hela Öresundsbanan gäller högertrafik, i motsats till övriga Sverige</a:t>
            </a:r>
          </a:p>
          <a:p>
            <a:r>
              <a:rPr lang="sv-SE" dirty="0"/>
              <a:t>Cirka 90 procent av arbeten utfördes på landet och delarna transporterades med en stor simkran på rätt ställe</a:t>
            </a:r>
          </a:p>
          <a:p>
            <a:r>
              <a:rPr lang="sv-SE" dirty="0"/>
              <a:t>Hela projektet kostade cirka 40 miljarder kronor och finansierades genom lån, som återbetalas genom vägavgifter:</a:t>
            </a:r>
            <a:br>
              <a:rPr lang="sv-SE" dirty="0"/>
            </a:br>
            <a:r>
              <a:rPr lang="sv-SE" dirty="0"/>
              <a:t>en enkelresa över bron kostar 745 kronor för en bil, men det finns rabatter för pendlare upp till 90 procent för varje resan.</a:t>
            </a:r>
          </a:p>
          <a:p>
            <a:r>
              <a:rPr lang="sv-SE" dirty="0"/>
              <a:t>Senast 2050 ska hela förbindelsen vara återbetald</a:t>
            </a:r>
          </a:p>
          <a:p>
            <a:r>
              <a:rPr lang="sv-SE" dirty="0"/>
              <a:t>Bron invigdes den 1 juli 2000 av kung Carl XVI Gustaf av Sverige och drottning Margrethe II av Danmark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8813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276791-7B86-F4EE-9EA1-641D7E7E3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err="1"/>
              <a:t>Utförande</a:t>
            </a:r>
            <a:endParaRPr lang="de-DE" sz="3600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F1C73FAF-89D0-1CB7-A531-C6A07084BA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298" y="1689020"/>
            <a:ext cx="6927011" cy="4554594"/>
          </a:xfrm>
        </p:spPr>
      </p:pic>
    </p:spTree>
    <p:extLst>
      <p:ext uri="{BB962C8B-B14F-4D97-AF65-F5344CB8AC3E}">
        <p14:creationId xmlns:p14="http://schemas.microsoft.com/office/powerpoint/2010/main" val="2901180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B23FCD-7148-CE8B-92CB-3958F61BF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/>
              <a:t>Brons succé och krimiserie „Bron“</a:t>
            </a:r>
            <a:endParaRPr lang="de-DE" sz="36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F85D32-71AF-D946-55F6-DD40A86CB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Öresundsbron är Sveriges mest trafikerade gränsförbindelse:</a:t>
            </a:r>
            <a:br>
              <a:rPr lang="sv-SE" dirty="0"/>
            </a:br>
            <a:r>
              <a:rPr lang="sv-SE" dirty="0"/>
              <a:t>2025 trafikerade 7,5 miljoner fordon över bron och 38 miljoner passagerare åkte med tåg under året</a:t>
            </a:r>
          </a:p>
          <a:p>
            <a:r>
              <a:rPr lang="sv-SE" dirty="0"/>
              <a:t>2018 utvisade en studie den nationalekonomiska nyttan på 84 miljarder kronor</a:t>
            </a:r>
          </a:p>
          <a:p>
            <a:r>
              <a:rPr lang="sv-SE" dirty="0"/>
              <a:t>2011 började sändas en svensk-dansk kriminalserie på SVT med namn „Bron“. Serien har vunnit flera priser och handlar om poliserna Saga </a:t>
            </a:r>
            <a:r>
              <a:rPr lang="sv-SE"/>
              <a:t>Norén och </a:t>
            </a:r>
            <a:r>
              <a:rPr lang="sv-SE" dirty="0"/>
              <a:t>Martin Rohde som utreder en seriemördare. Handlingen startade med ett lik som hade dumpats mitt på Öresundsbron, precis på gränsen mellan Sverige och Danmark.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449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603</Words>
  <Application>Microsoft Office PowerPoint</Application>
  <PresentationFormat>Breitbild</PresentationFormat>
  <Paragraphs>39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Times New Roman</vt:lpstr>
      <vt:lpstr>Office</vt:lpstr>
      <vt:lpstr>Øresundsbron – Øresundsbroen – Öresundsbron en förbindelse mellan Danmark och Sverige </vt:lpstr>
      <vt:lpstr>Utgångsläget</vt:lpstr>
      <vt:lpstr>Planering</vt:lpstr>
      <vt:lpstr>Planering</vt:lpstr>
      <vt:lpstr>Utförande</vt:lpstr>
      <vt:lpstr>Utförande</vt:lpstr>
      <vt:lpstr>Utförande</vt:lpstr>
      <vt:lpstr>Utförande</vt:lpstr>
      <vt:lpstr>Brons succé och krimiserie „Bron“</vt:lpstr>
      <vt:lpstr>Internetkällor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Øresundsbron – Øresundsbroen – Öresundsbron en förbindelse mellan Danmark och Sverige </dc:title>
  <dc:creator>Latka, Markus</dc:creator>
  <cp:lastModifiedBy>Latka, Markus</cp:lastModifiedBy>
  <cp:revision>12</cp:revision>
  <dcterms:created xsi:type="dcterms:W3CDTF">2026-06-02T07:29:45Z</dcterms:created>
  <dcterms:modified xsi:type="dcterms:W3CDTF">2026-06-11T06:45:41Z</dcterms:modified>
</cp:coreProperties>
</file>